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1"/>
  </p:notesMasterIdLst>
  <p:sldIdLst>
    <p:sldId id="312" r:id="rId2"/>
    <p:sldId id="313" r:id="rId3"/>
    <p:sldId id="257" r:id="rId4"/>
    <p:sldId id="258" r:id="rId5"/>
    <p:sldId id="264" r:id="rId6"/>
    <p:sldId id="262" r:id="rId7"/>
    <p:sldId id="268" r:id="rId8"/>
    <p:sldId id="274" r:id="rId9"/>
    <p:sldId id="318" r:id="rId10"/>
  </p:sldIdLst>
  <p:sldSz cx="9144000" cy="5143500" type="screen16x9"/>
  <p:notesSz cx="6858000" cy="9144000"/>
  <p:embeddedFontLst>
    <p:embeddedFont>
      <p:font typeface="Corbel Light" panose="020B0303020204020204" pitchFamily="34" charset="0"/>
      <p:regular r:id="rId12"/>
      <p:italic r:id="rId13"/>
    </p:embeddedFont>
    <p:embeddedFont>
      <p:font typeface="DM Sans" pitchFamily="2" charset="0"/>
      <p:regular r:id="rId14"/>
      <p:bold r:id="rId15"/>
      <p:italic r:id="rId16"/>
      <p:boldItalic r:id="rId17"/>
    </p:embeddedFont>
    <p:embeddedFont>
      <p:font typeface="Nunito Light" pitchFamily="2" charset="0"/>
      <p:regular r:id="rId18"/>
      <p:italic r:id="rId19"/>
    </p:embeddedFont>
    <p:embeddedFont>
      <p:font typeface="Outfit" panose="020B0604020202020204" charset="0"/>
      <p:regular r:id="rId20"/>
      <p:bold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D214407-EEC2-495C-81F7-6D5C9B592060}">
  <a:tblStyle styleId="{8D214407-EEC2-495C-81F7-6D5C9B59206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gif>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923856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56000"/>
            <a:ext cx="4160700" cy="23856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3600">
                <a:latin typeface="Outfit"/>
                <a:ea typeface="Outfit"/>
                <a:cs typeface="Outfit"/>
                <a:sym typeface="Outfi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41600"/>
            <a:ext cx="4160700" cy="4206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43"/>
        <p:cNvGrpSpPr/>
        <p:nvPr/>
      </p:nvGrpSpPr>
      <p:grpSpPr>
        <a:xfrm>
          <a:off x="0" y="0"/>
          <a:ext cx="0" cy="0"/>
          <a:chOff x="0" y="0"/>
          <a:chExt cx="0" cy="0"/>
        </a:xfrm>
      </p:grpSpPr>
      <p:grpSp>
        <p:nvGrpSpPr>
          <p:cNvPr id="244" name="Google Shape;244;p26"/>
          <p:cNvGrpSpPr/>
          <p:nvPr/>
        </p:nvGrpSpPr>
        <p:grpSpPr>
          <a:xfrm>
            <a:off x="-512036" y="-358023"/>
            <a:ext cx="10169413" cy="5930154"/>
            <a:chOff x="-512036" y="-358023"/>
            <a:chExt cx="10169413" cy="5930154"/>
          </a:xfrm>
        </p:grpSpPr>
        <p:sp>
          <p:nvSpPr>
            <p:cNvPr id="245" name="Google Shape;245;p26"/>
            <p:cNvSpPr/>
            <p:nvPr/>
          </p:nvSpPr>
          <p:spPr>
            <a:xfrm flipH="1">
              <a:off x="8430767" y="40742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rot="10800000">
              <a:off x="8818667" y="182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rot="10800000">
              <a:off x="8011414" y="46040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flipH="1">
              <a:off x="8430777" y="-3580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124136" y="40742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rot="10800000" flipH="1">
              <a:off x="-512036" y="182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rot="10800000" flipH="1">
              <a:off x="295217" y="46040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6"/>
            <p:cNvSpPr/>
            <p:nvPr/>
          </p:nvSpPr>
          <p:spPr>
            <a:xfrm>
              <a:off x="-124133" y="-3580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 name="Google Shape;253;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4" name="Google Shape;254;p26"/>
          <p:cNvSpPr txBox="1">
            <a:spLocks noGrp="1"/>
          </p:cNvSpPr>
          <p:nvPr>
            <p:ph type="subTitle" idx="1"/>
          </p:nvPr>
        </p:nvSpPr>
        <p:spPr>
          <a:xfrm>
            <a:off x="881225" y="2768751"/>
            <a:ext cx="2288100" cy="89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5" name="Google Shape;255;p26"/>
          <p:cNvSpPr txBox="1">
            <a:spLocks noGrp="1"/>
          </p:cNvSpPr>
          <p:nvPr>
            <p:ph type="subTitle" idx="2"/>
          </p:nvPr>
        </p:nvSpPr>
        <p:spPr>
          <a:xfrm>
            <a:off x="3427950" y="2768751"/>
            <a:ext cx="2288100" cy="89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6"/>
          <p:cNvSpPr txBox="1">
            <a:spLocks noGrp="1"/>
          </p:cNvSpPr>
          <p:nvPr>
            <p:ph type="subTitle" idx="3"/>
          </p:nvPr>
        </p:nvSpPr>
        <p:spPr>
          <a:xfrm>
            <a:off x="5974700" y="2768751"/>
            <a:ext cx="2288100" cy="89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26"/>
          <p:cNvSpPr txBox="1">
            <a:spLocks noGrp="1"/>
          </p:cNvSpPr>
          <p:nvPr>
            <p:ph type="subTitle" idx="4"/>
          </p:nvPr>
        </p:nvSpPr>
        <p:spPr>
          <a:xfrm>
            <a:off x="881225" y="2250275"/>
            <a:ext cx="22881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58" name="Google Shape;258;p26"/>
          <p:cNvSpPr txBox="1">
            <a:spLocks noGrp="1"/>
          </p:cNvSpPr>
          <p:nvPr>
            <p:ph type="subTitle" idx="5"/>
          </p:nvPr>
        </p:nvSpPr>
        <p:spPr>
          <a:xfrm>
            <a:off x="3427954" y="2250275"/>
            <a:ext cx="22881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59" name="Google Shape;259;p26"/>
          <p:cNvSpPr txBox="1">
            <a:spLocks noGrp="1"/>
          </p:cNvSpPr>
          <p:nvPr>
            <p:ph type="subTitle" idx="6"/>
          </p:nvPr>
        </p:nvSpPr>
        <p:spPr>
          <a:xfrm>
            <a:off x="5974700" y="2250275"/>
            <a:ext cx="2288100" cy="660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13"/>
        <p:cNvGrpSpPr/>
        <p:nvPr/>
      </p:nvGrpSpPr>
      <p:grpSpPr>
        <a:xfrm>
          <a:off x="0" y="0"/>
          <a:ext cx="0" cy="0"/>
          <a:chOff x="0" y="0"/>
          <a:chExt cx="0" cy="0"/>
        </a:xfrm>
      </p:grpSpPr>
      <p:grpSp>
        <p:nvGrpSpPr>
          <p:cNvPr id="314" name="Google Shape;314;p31"/>
          <p:cNvGrpSpPr/>
          <p:nvPr/>
        </p:nvGrpSpPr>
        <p:grpSpPr>
          <a:xfrm>
            <a:off x="-247298" y="-446215"/>
            <a:ext cx="9638610" cy="6030088"/>
            <a:chOff x="-247298" y="-446215"/>
            <a:chExt cx="9638610" cy="6030088"/>
          </a:xfrm>
        </p:grpSpPr>
        <p:sp>
          <p:nvSpPr>
            <p:cNvPr id="315" name="Google Shape;315;p31"/>
            <p:cNvSpPr/>
            <p:nvPr/>
          </p:nvSpPr>
          <p:spPr>
            <a:xfrm>
              <a:off x="-125573"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125583"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rot="10800000" flipH="1">
              <a:off x="-247298"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rot="10800000" flipH="1">
              <a:off x="346967"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rot="10800000">
              <a:off x="7958317" y="-4286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rot="10800000">
              <a:off x="8552602"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8430777"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8430767"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23"/>
        <p:cNvGrpSpPr/>
        <p:nvPr/>
      </p:nvGrpSpPr>
      <p:grpSpPr>
        <a:xfrm>
          <a:off x="0" y="0"/>
          <a:ext cx="0" cy="0"/>
          <a:chOff x="0" y="0"/>
          <a:chExt cx="0" cy="0"/>
        </a:xfrm>
      </p:grpSpPr>
      <p:grpSp>
        <p:nvGrpSpPr>
          <p:cNvPr id="324" name="Google Shape;324;p32"/>
          <p:cNvGrpSpPr/>
          <p:nvPr/>
        </p:nvGrpSpPr>
        <p:grpSpPr>
          <a:xfrm>
            <a:off x="-476796" y="2900252"/>
            <a:ext cx="10097585" cy="2865204"/>
            <a:chOff x="-476796" y="2900252"/>
            <a:chExt cx="10097585" cy="2865204"/>
          </a:xfrm>
        </p:grpSpPr>
        <p:grpSp>
          <p:nvGrpSpPr>
            <p:cNvPr id="325" name="Google Shape;325;p32"/>
            <p:cNvGrpSpPr/>
            <p:nvPr/>
          </p:nvGrpSpPr>
          <p:grpSpPr>
            <a:xfrm>
              <a:off x="-476796" y="2900252"/>
              <a:ext cx="10097585" cy="2865204"/>
              <a:chOff x="-476796" y="2900252"/>
              <a:chExt cx="10097585" cy="2865204"/>
            </a:xfrm>
          </p:grpSpPr>
          <p:sp>
            <p:nvSpPr>
              <p:cNvPr id="326" name="Google Shape;326;p32"/>
              <p:cNvSpPr/>
              <p:nvPr/>
            </p:nvSpPr>
            <p:spPr>
              <a:xfrm rot="10800000" flipH="1">
                <a:off x="-266661" y="29002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p:nvPr/>
            </p:nvSpPr>
            <p:spPr>
              <a:xfrm>
                <a:off x="-90736" y="44252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2"/>
              <p:cNvSpPr/>
              <p:nvPr/>
            </p:nvSpPr>
            <p:spPr>
              <a:xfrm>
                <a:off x="-476796" y="35228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p:nvPr/>
            </p:nvSpPr>
            <p:spPr>
              <a:xfrm rot="10800000">
                <a:off x="8571944" y="29002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2"/>
              <p:cNvSpPr/>
              <p:nvPr/>
            </p:nvSpPr>
            <p:spPr>
              <a:xfrm flipH="1">
                <a:off x="8396019" y="44252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flipH="1">
                <a:off x="8782079" y="35228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2"/>
              <p:cNvSpPr/>
              <p:nvPr/>
            </p:nvSpPr>
            <p:spPr>
              <a:xfrm rot="10800000">
                <a:off x="8009979" y="47973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32"/>
            <p:cNvSpPr/>
            <p:nvPr/>
          </p:nvSpPr>
          <p:spPr>
            <a:xfrm rot="10800000" flipH="1">
              <a:off x="293867" y="47973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grpSp>
        <p:nvGrpSpPr>
          <p:cNvPr id="16" name="Google Shape;16;p4"/>
          <p:cNvGrpSpPr/>
          <p:nvPr/>
        </p:nvGrpSpPr>
        <p:grpSpPr>
          <a:xfrm>
            <a:off x="-247298" y="-446215"/>
            <a:ext cx="9638600" cy="6030088"/>
            <a:chOff x="-247298" y="-446215"/>
            <a:chExt cx="9638600" cy="6030088"/>
          </a:xfrm>
        </p:grpSpPr>
        <p:sp>
          <p:nvSpPr>
            <p:cNvPr id="17" name="Google Shape;17;p4"/>
            <p:cNvSpPr/>
            <p:nvPr/>
          </p:nvSpPr>
          <p:spPr>
            <a:xfrm>
              <a:off x="-247298"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a:off x="29354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p:nvPr/>
          </p:nvSpPr>
          <p:spPr>
            <a:xfrm flipH="1">
              <a:off x="8552592"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flipH="1">
              <a:off x="801175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rot="10800000" flipH="1">
              <a:off x="-247298"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rot="10800000" flipH="1">
              <a:off x="293542"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rot="10800000">
              <a:off x="8552592"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rot="10800000">
              <a:off x="8011752"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 name="Google Shape;26;p4"/>
          <p:cNvSpPr txBox="1">
            <a:spLocks noGrp="1"/>
          </p:cNvSpPr>
          <p:nvPr>
            <p:ph type="body" idx="1"/>
          </p:nvPr>
        </p:nvSpPr>
        <p:spPr>
          <a:xfrm>
            <a:off x="720000" y="1215751"/>
            <a:ext cx="7704000" cy="39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3"/>
        <p:cNvGrpSpPr/>
        <p:nvPr/>
      </p:nvGrpSpPr>
      <p:grpSpPr>
        <a:xfrm>
          <a:off x="0" y="0"/>
          <a:ext cx="0" cy="0"/>
          <a:chOff x="0" y="0"/>
          <a:chExt cx="0" cy="0"/>
        </a:xfrm>
      </p:grpSpPr>
      <p:sp>
        <p:nvSpPr>
          <p:cNvPr id="54" name="Google Shape;54;p7"/>
          <p:cNvSpPr txBox="1">
            <a:spLocks noGrp="1"/>
          </p:cNvSpPr>
          <p:nvPr>
            <p:ph type="title"/>
          </p:nvPr>
        </p:nvSpPr>
        <p:spPr>
          <a:xfrm>
            <a:off x="720000" y="445025"/>
            <a:ext cx="55497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7"/>
          <p:cNvSpPr txBox="1">
            <a:spLocks noGrp="1"/>
          </p:cNvSpPr>
          <p:nvPr>
            <p:ph type="subTitle" idx="1"/>
          </p:nvPr>
        </p:nvSpPr>
        <p:spPr>
          <a:xfrm>
            <a:off x="720000" y="1652075"/>
            <a:ext cx="4294800" cy="2133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4292275" y="1663850"/>
            <a:ext cx="4138500" cy="1815900"/>
          </a:xfrm>
          <a:prstGeom prst="rect">
            <a:avLst/>
          </a:prstGeom>
        </p:spPr>
        <p:txBody>
          <a:bodyPr spcFirstLastPara="1" wrap="square" lIns="91425" tIns="91425" rIns="91425" bIns="91425" anchor="ctr" anchorCtr="0">
            <a:noAutofit/>
          </a:bodyPr>
          <a:lstStyle>
            <a:lvl1pPr lvl="0" algn="l">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3862975" y="1655500"/>
            <a:ext cx="4567800" cy="1161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sz="6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0" name="Google Shape;60;p9"/>
          <p:cNvSpPr txBox="1">
            <a:spLocks noGrp="1"/>
          </p:cNvSpPr>
          <p:nvPr>
            <p:ph type="subTitle" idx="1"/>
          </p:nvPr>
        </p:nvSpPr>
        <p:spPr>
          <a:xfrm>
            <a:off x="3862975" y="2816925"/>
            <a:ext cx="4567800" cy="671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8"/>
        <p:cNvGrpSpPr/>
        <p:nvPr/>
      </p:nvGrpSpPr>
      <p:grpSpPr>
        <a:xfrm>
          <a:off x="0" y="0"/>
          <a:ext cx="0" cy="0"/>
          <a:chOff x="0" y="0"/>
          <a:chExt cx="0" cy="0"/>
        </a:xfrm>
      </p:grpSpPr>
      <p:grpSp>
        <p:nvGrpSpPr>
          <p:cNvPr id="69" name="Google Shape;69;p13"/>
          <p:cNvGrpSpPr/>
          <p:nvPr/>
        </p:nvGrpSpPr>
        <p:grpSpPr>
          <a:xfrm>
            <a:off x="-417711" y="-428628"/>
            <a:ext cx="9979385" cy="6000759"/>
            <a:chOff x="-417711" y="-428628"/>
            <a:chExt cx="9979385" cy="6000759"/>
          </a:xfrm>
        </p:grpSpPr>
        <p:sp>
          <p:nvSpPr>
            <p:cNvPr id="70" name="Google Shape;70;p13"/>
            <p:cNvSpPr/>
            <p:nvPr/>
          </p:nvSpPr>
          <p:spPr>
            <a:xfrm>
              <a:off x="421002" y="-42862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3"/>
            <p:cNvSpPr/>
            <p:nvPr/>
          </p:nvSpPr>
          <p:spPr>
            <a:xfrm>
              <a:off x="7884277" y="-42862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p:nvPr/>
          </p:nvSpPr>
          <p:spPr>
            <a:xfrm>
              <a:off x="8430764" y="554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3"/>
            <p:cNvSpPr/>
            <p:nvPr/>
          </p:nvSpPr>
          <p:spPr>
            <a:xfrm>
              <a:off x="8430764" y="74622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3"/>
            <p:cNvSpPr/>
            <p:nvPr/>
          </p:nvSpPr>
          <p:spPr>
            <a:xfrm>
              <a:off x="-125486" y="554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3"/>
            <p:cNvSpPr/>
            <p:nvPr/>
          </p:nvSpPr>
          <p:spPr>
            <a:xfrm>
              <a:off x="-125486" y="74622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417711" y="46040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p:nvPr/>
          </p:nvSpPr>
          <p:spPr>
            <a:xfrm>
              <a:off x="8722964" y="460401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 name="Google Shape;79;p13"/>
          <p:cNvSpPr txBox="1">
            <a:spLocks noGrp="1"/>
          </p:cNvSpPr>
          <p:nvPr>
            <p:ph type="subTitle" idx="1"/>
          </p:nvPr>
        </p:nvSpPr>
        <p:spPr>
          <a:xfrm>
            <a:off x="720000"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13"/>
          <p:cNvSpPr txBox="1">
            <a:spLocks noGrp="1"/>
          </p:cNvSpPr>
          <p:nvPr>
            <p:ph type="subTitle" idx="2"/>
          </p:nvPr>
        </p:nvSpPr>
        <p:spPr>
          <a:xfrm>
            <a:off x="3419271"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13"/>
          <p:cNvSpPr txBox="1">
            <a:spLocks noGrp="1"/>
          </p:cNvSpPr>
          <p:nvPr>
            <p:ph type="subTitle" idx="3"/>
          </p:nvPr>
        </p:nvSpPr>
        <p:spPr>
          <a:xfrm>
            <a:off x="720000"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3"/>
          <p:cNvSpPr txBox="1">
            <a:spLocks noGrp="1"/>
          </p:cNvSpPr>
          <p:nvPr>
            <p:ph type="subTitle" idx="4"/>
          </p:nvPr>
        </p:nvSpPr>
        <p:spPr>
          <a:xfrm>
            <a:off x="3419271"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 name="Google Shape;83;p13"/>
          <p:cNvSpPr txBox="1">
            <a:spLocks noGrp="1"/>
          </p:cNvSpPr>
          <p:nvPr>
            <p:ph type="subTitle" idx="5"/>
          </p:nvPr>
        </p:nvSpPr>
        <p:spPr>
          <a:xfrm>
            <a:off x="6118549"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3"/>
          <p:cNvSpPr txBox="1">
            <a:spLocks noGrp="1"/>
          </p:cNvSpPr>
          <p:nvPr>
            <p:ph type="subTitle" idx="6"/>
          </p:nvPr>
        </p:nvSpPr>
        <p:spPr>
          <a:xfrm>
            <a:off x="6118549"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 name="Google Shape;85;p13"/>
          <p:cNvSpPr txBox="1">
            <a:spLocks noGrp="1"/>
          </p:cNvSpPr>
          <p:nvPr>
            <p:ph type="title" idx="7" hasCustomPrompt="1"/>
          </p:nvPr>
        </p:nvSpPr>
        <p:spPr>
          <a:xfrm>
            <a:off x="1505400"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title" idx="8" hasCustomPrompt="1"/>
          </p:nvPr>
        </p:nvSpPr>
        <p:spPr>
          <a:xfrm>
            <a:off x="1505400"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title" idx="9" hasCustomPrompt="1"/>
          </p:nvPr>
        </p:nvSpPr>
        <p:spPr>
          <a:xfrm>
            <a:off x="4204671"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title" idx="13" hasCustomPrompt="1"/>
          </p:nvPr>
        </p:nvSpPr>
        <p:spPr>
          <a:xfrm>
            <a:off x="4204671"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title" idx="14" hasCustomPrompt="1"/>
          </p:nvPr>
        </p:nvSpPr>
        <p:spPr>
          <a:xfrm>
            <a:off x="6903950"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title" idx="15" hasCustomPrompt="1"/>
          </p:nvPr>
        </p:nvSpPr>
        <p:spPr>
          <a:xfrm>
            <a:off x="6903950"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subTitle" idx="16"/>
          </p:nvPr>
        </p:nvSpPr>
        <p:spPr>
          <a:xfrm>
            <a:off x="720000"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2" name="Google Shape;92;p13"/>
          <p:cNvSpPr txBox="1">
            <a:spLocks noGrp="1"/>
          </p:cNvSpPr>
          <p:nvPr>
            <p:ph type="subTitle" idx="17"/>
          </p:nvPr>
        </p:nvSpPr>
        <p:spPr>
          <a:xfrm>
            <a:off x="3419271"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3" name="Google Shape;93;p13"/>
          <p:cNvSpPr txBox="1">
            <a:spLocks noGrp="1"/>
          </p:cNvSpPr>
          <p:nvPr>
            <p:ph type="subTitle" idx="18"/>
          </p:nvPr>
        </p:nvSpPr>
        <p:spPr>
          <a:xfrm>
            <a:off x="6118549"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4" name="Google Shape;94;p13"/>
          <p:cNvSpPr txBox="1">
            <a:spLocks noGrp="1"/>
          </p:cNvSpPr>
          <p:nvPr>
            <p:ph type="subTitle" idx="19"/>
          </p:nvPr>
        </p:nvSpPr>
        <p:spPr>
          <a:xfrm>
            <a:off x="720000"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5" name="Google Shape;95;p13"/>
          <p:cNvSpPr txBox="1">
            <a:spLocks noGrp="1"/>
          </p:cNvSpPr>
          <p:nvPr>
            <p:ph type="subTitle" idx="20"/>
          </p:nvPr>
        </p:nvSpPr>
        <p:spPr>
          <a:xfrm>
            <a:off x="3419271"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6" name="Google Shape;96;p13"/>
          <p:cNvSpPr txBox="1">
            <a:spLocks noGrp="1"/>
          </p:cNvSpPr>
          <p:nvPr>
            <p:ph type="subTitle" idx="21"/>
          </p:nvPr>
        </p:nvSpPr>
        <p:spPr>
          <a:xfrm>
            <a:off x="6118549"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7"/>
        <p:cNvGrpSpPr/>
        <p:nvPr/>
      </p:nvGrpSpPr>
      <p:grpSpPr>
        <a:xfrm>
          <a:off x="0" y="0"/>
          <a:ext cx="0" cy="0"/>
          <a:chOff x="0" y="0"/>
          <a:chExt cx="0" cy="0"/>
        </a:xfrm>
      </p:grpSpPr>
      <p:grpSp>
        <p:nvGrpSpPr>
          <p:cNvPr id="98" name="Google Shape;98;p14"/>
          <p:cNvGrpSpPr/>
          <p:nvPr/>
        </p:nvGrpSpPr>
        <p:grpSpPr>
          <a:xfrm>
            <a:off x="-247298" y="-446215"/>
            <a:ext cx="9638600" cy="6030088"/>
            <a:chOff x="-247298" y="-446215"/>
            <a:chExt cx="9638600" cy="6030088"/>
          </a:xfrm>
        </p:grpSpPr>
        <p:sp>
          <p:nvSpPr>
            <p:cNvPr id="99" name="Google Shape;99;p14"/>
            <p:cNvSpPr/>
            <p:nvPr/>
          </p:nvSpPr>
          <p:spPr>
            <a:xfrm>
              <a:off x="-247298"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4"/>
            <p:cNvSpPr/>
            <p:nvPr/>
          </p:nvSpPr>
          <p:spPr>
            <a:xfrm>
              <a:off x="29354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4"/>
            <p:cNvSpPr/>
            <p:nvPr/>
          </p:nvSpPr>
          <p:spPr>
            <a:xfrm flipH="1">
              <a:off x="8552592"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4"/>
            <p:cNvSpPr/>
            <p:nvPr/>
          </p:nvSpPr>
          <p:spPr>
            <a:xfrm flipH="1">
              <a:off x="801175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4"/>
            <p:cNvSpPr/>
            <p:nvPr/>
          </p:nvSpPr>
          <p:spPr>
            <a:xfrm rot="10800000" flipH="1">
              <a:off x="-247298"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4"/>
            <p:cNvSpPr/>
            <p:nvPr/>
          </p:nvSpPr>
          <p:spPr>
            <a:xfrm rot="10800000" flipH="1">
              <a:off x="293542"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4"/>
            <p:cNvSpPr/>
            <p:nvPr/>
          </p:nvSpPr>
          <p:spPr>
            <a:xfrm rot="10800000">
              <a:off x="8552592"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rot="10800000">
              <a:off x="8011752"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14"/>
          <p:cNvSpPr txBox="1">
            <a:spLocks noGrp="1"/>
          </p:cNvSpPr>
          <p:nvPr>
            <p:ph type="title"/>
          </p:nvPr>
        </p:nvSpPr>
        <p:spPr>
          <a:xfrm>
            <a:off x="1226425" y="3229500"/>
            <a:ext cx="6691200" cy="547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8" name="Google Shape;108;p14"/>
          <p:cNvSpPr txBox="1">
            <a:spLocks noGrp="1"/>
          </p:cNvSpPr>
          <p:nvPr>
            <p:ph type="subTitle" idx="1"/>
          </p:nvPr>
        </p:nvSpPr>
        <p:spPr>
          <a:xfrm>
            <a:off x="1226413" y="1366200"/>
            <a:ext cx="6691200" cy="1863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67"/>
        <p:cNvGrpSpPr/>
        <p:nvPr/>
      </p:nvGrpSpPr>
      <p:grpSpPr>
        <a:xfrm>
          <a:off x="0" y="0"/>
          <a:ext cx="0" cy="0"/>
          <a:chOff x="0" y="0"/>
          <a:chExt cx="0" cy="0"/>
        </a:xfrm>
      </p:grpSpPr>
      <p:grpSp>
        <p:nvGrpSpPr>
          <p:cNvPr id="168" name="Google Shape;168;p20"/>
          <p:cNvGrpSpPr/>
          <p:nvPr/>
        </p:nvGrpSpPr>
        <p:grpSpPr>
          <a:xfrm>
            <a:off x="-247298" y="-446215"/>
            <a:ext cx="9638600" cy="6030088"/>
            <a:chOff x="-247298" y="-446215"/>
            <a:chExt cx="9638600" cy="6030088"/>
          </a:xfrm>
        </p:grpSpPr>
        <p:sp>
          <p:nvSpPr>
            <p:cNvPr id="169" name="Google Shape;169;p20"/>
            <p:cNvSpPr/>
            <p:nvPr/>
          </p:nvSpPr>
          <p:spPr>
            <a:xfrm>
              <a:off x="-125473" y="44532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0"/>
            <p:cNvSpPr/>
            <p:nvPr/>
          </p:nvSpPr>
          <p:spPr>
            <a:xfrm flipH="1">
              <a:off x="8552592"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0"/>
            <p:cNvSpPr/>
            <p:nvPr/>
          </p:nvSpPr>
          <p:spPr>
            <a:xfrm flipH="1">
              <a:off x="8011752"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0"/>
            <p:cNvSpPr/>
            <p:nvPr/>
          </p:nvSpPr>
          <p:spPr>
            <a:xfrm rot="10800000" flipH="1">
              <a:off x="-247298"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p:nvPr/>
          </p:nvSpPr>
          <p:spPr>
            <a:xfrm rot="10800000" flipH="1">
              <a:off x="293542"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rot="10800000">
              <a:off x="8430767" y="-4042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0"/>
            <p:cNvSpPr/>
            <p:nvPr/>
          </p:nvSpPr>
          <p:spPr>
            <a:xfrm>
              <a:off x="-125483" y="39965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0"/>
            <p:cNvSpPr/>
            <p:nvPr/>
          </p:nvSpPr>
          <p:spPr>
            <a:xfrm>
              <a:off x="8430767" y="4683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20"/>
          <p:cNvSpPr txBox="1">
            <a:spLocks noGrp="1"/>
          </p:cNvSpPr>
          <p:nvPr>
            <p:ph type="title"/>
          </p:nvPr>
        </p:nvSpPr>
        <p:spPr>
          <a:xfrm>
            <a:off x="720000" y="1637550"/>
            <a:ext cx="3597900" cy="1063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8" name="Google Shape;178;p20"/>
          <p:cNvSpPr txBox="1">
            <a:spLocks noGrp="1"/>
          </p:cNvSpPr>
          <p:nvPr>
            <p:ph type="subTitle" idx="1"/>
          </p:nvPr>
        </p:nvSpPr>
        <p:spPr>
          <a:xfrm>
            <a:off x="720000" y="2700750"/>
            <a:ext cx="35979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1pPr>
            <a:lvl2pPr lvl="1"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2pPr>
            <a:lvl3pPr lvl="2"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3pPr>
            <a:lvl4pPr lvl="3"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4pPr>
            <a:lvl5pPr lvl="4"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5pPr>
            <a:lvl6pPr lvl="5"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6pPr>
            <a:lvl7pPr lvl="6"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7pPr>
            <a:lvl8pPr lvl="7"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8pPr>
            <a:lvl9pPr lvl="8"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4" r:id="rId4"/>
    <p:sldLayoutId id="2147483655" r:id="rId5"/>
    <p:sldLayoutId id="2147483658" r:id="rId6"/>
    <p:sldLayoutId id="2147483659" r:id="rId7"/>
    <p:sldLayoutId id="2147483660" r:id="rId8"/>
    <p:sldLayoutId id="2147483666" r:id="rId9"/>
    <p:sldLayoutId id="2147483672" r:id="rId10"/>
    <p:sldLayoutId id="2147483677" r:id="rId11"/>
    <p:sldLayoutId id="214748367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6"/>
          <p:cNvSpPr txBox="1">
            <a:spLocks noGrp="1"/>
          </p:cNvSpPr>
          <p:nvPr>
            <p:ph type="ctrTitle"/>
          </p:nvPr>
        </p:nvSpPr>
        <p:spPr>
          <a:xfrm>
            <a:off x="713225" y="1156000"/>
            <a:ext cx="4160700" cy="151745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4300" b="1" dirty="0"/>
              <a:t>Social Media Analytics</a:t>
            </a:r>
            <a:endParaRPr lang="en-IN" sz="1800" dirty="0"/>
          </a:p>
        </p:txBody>
      </p:sp>
      <p:sp>
        <p:nvSpPr>
          <p:cNvPr id="345" name="Google Shape;345;p36"/>
          <p:cNvSpPr txBox="1">
            <a:spLocks noGrp="1"/>
          </p:cNvSpPr>
          <p:nvPr>
            <p:ph type="subTitle" idx="1"/>
          </p:nvPr>
        </p:nvSpPr>
        <p:spPr>
          <a:xfrm>
            <a:off x="713225" y="2886594"/>
            <a:ext cx="4160700" cy="42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Experiment No. : 7</a:t>
            </a:r>
            <a:endParaRPr dirty="0"/>
          </a:p>
        </p:txBody>
      </p:sp>
      <p:cxnSp>
        <p:nvCxnSpPr>
          <p:cNvPr id="346" name="Google Shape;346;p36"/>
          <p:cNvCxnSpPr/>
          <p:nvPr/>
        </p:nvCxnSpPr>
        <p:spPr>
          <a:xfrm>
            <a:off x="823425" y="1033595"/>
            <a:ext cx="373500" cy="0"/>
          </a:xfrm>
          <a:prstGeom prst="straightConnector1">
            <a:avLst/>
          </a:prstGeom>
          <a:noFill/>
          <a:ln w="19050" cap="flat" cmpd="sng">
            <a:solidFill>
              <a:schemeClr val="dk1"/>
            </a:solidFill>
            <a:prstDash val="solid"/>
            <a:round/>
            <a:headEnd type="none" w="med" len="med"/>
            <a:tailEnd type="none" w="med" len="med"/>
          </a:ln>
        </p:spPr>
      </p:cxnSp>
      <p:grpSp>
        <p:nvGrpSpPr>
          <p:cNvPr id="347" name="Google Shape;347;p36"/>
          <p:cNvGrpSpPr/>
          <p:nvPr/>
        </p:nvGrpSpPr>
        <p:grpSpPr>
          <a:xfrm>
            <a:off x="5115337" y="-428624"/>
            <a:ext cx="4275118" cy="6450405"/>
            <a:chOff x="5115337" y="-428624"/>
            <a:chExt cx="4275118" cy="6450405"/>
          </a:xfrm>
        </p:grpSpPr>
        <p:sp>
          <p:nvSpPr>
            <p:cNvPr id="348" name="Google Shape;348;p36"/>
            <p:cNvSpPr/>
            <p:nvPr/>
          </p:nvSpPr>
          <p:spPr>
            <a:xfrm rot="10800000" flipH="1">
              <a:off x="8492525" y="-19272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349;p36"/>
            <p:cNvSpPr/>
            <p:nvPr/>
          </p:nvSpPr>
          <p:spPr>
            <a:xfrm>
              <a:off x="8551745" y="326783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0" name="Google Shape;350;p36"/>
            <p:cNvSpPr/>
            <p:nvPr/>
          </p:nvSpPr>
          <p:spPr>
            <a:xfrm>
              <a:off x="6606686" y="25473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351;p36"/>
            <p:cNvSpPr/>
            <p:nvPr/>
          </p:nvSpPr>
          <p:spPr>
            <a:xfrm>
              <a:off x="7103477" y="-1533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36"/>
            <p:cNvSpPr/>
            <p:nvPr/>
          </p:nvSpPr>
          <p:spPr>
            <a:xfrm>
              <a:off x="6684072" y="3184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36"/>
            <p:cNvSpPr/>
            <p:nvPr/>
          </p:nvSpPr>
          <p:spPr>
            <a:xfrm>
              <a:off x="6109895" y="119408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36"/>
            <p:cNvSpPr/>
            <p:nvPr/>
          </p:nvSpPr>
          <p:spPr>
            <a:xfrm>
              <a:off x="6109895" y="6977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355;p36"/>
            <p:cNvSpPr/>
            <p:nvPr/>
          </p:nvSpPr>
          <p:spPr>
            <a:xfrm>
              <a:off x="7587339" y="11940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36"/>
            <p:cNvSpPr/>
            <p:nvPr/>
          </p:nvSpPr>
          <p:spPr>
            <a:xfrm>
              <a:off x="5634170" y="-42862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36"/>
            <p:cNvSpPr/>
            <p:nvPr/>
          </p:nvSpPr>
          <p:spPr>
            <a:xfrm>
              <a:off x="7017892" y="207505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36"/>
            <p:cNvSpPr/>
            <p:nvPr/>
          </p:nvSpPr>
          <p:spPr>
            <a:xfrm>
              <a:off x="5193798" y="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359;p36"/>
            <p:cNvSpPr/>
            <p:nvPr/>
          </p:nvSpPr>
          <p:spPr>
            <a:xfrm>
              <a:off x="8068891" y="16222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0" name="Google Shape;360;p36"/>
            <p:cNvSpPr/>
            <p:nvPr/>
          </p:nvSpPr>
          <p:spPr>
            <a:xfrm rot="10800000" flipH="1">
              <a:off x="5115337" y="36559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36"/>
            <p:cNvSpPr/>
            <p:nvPr/>
          </p:nvSpPr>
          <p:spPr>
            <a:xfrm rot="10800000" flipH="1">
              <a:off x="6606680" y="392470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36"/>
            <p:cNvSpPr/>
            <p:nvPr/>
          </p:nvSpPr>
          <p:spPr>
            <a:xfrm rot="10800000" flipH="1">
              <a:off x="5983934" y="505366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36"/>
            <p:cNvSpPr/>
            <p:nvPr/>
          </p:nvSpPr>
          <p:spPr>
            <a:xfrm rot="10800000" flipH="1">
              <a:off x="7178797" y="353334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36"/>
            <p:cNvSpPr/>
            <p:nvPr/>
          </p:nvSpPr>
          <p:spPr>
            <a:xfrm rot="10800000" flipH="1">
              <a:off x="6606686" y="460940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365;p36"/>
            <p:cNvSpPr/>
            <p:nvPr/>
          </p:nvSpPr>
          <p:spPr>
            <a:xfrm rot="10800000" flipH="1">
              <a:off x="5526543" y="412830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6" name="Google Shape;366;p36"/>
            <p:cNvSpPr/>
            <p:nvPr/>
          </p:nvSpPr>
          <p:spPr>
            <a:xfrm>
              <a:off x="8117298" y="285223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36"/>
            <p:cNvSpPr/>
            <p:nvPr/>
          </p:nvSpPr>
          <p:spPr>
            <a:xfrm>
              <a:off x="8172542" y="30360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345;p36">
            <a:extLst>
              <a:ext uri="{FF2B5EF4-FFF2-40B4-BE49-F238E27FC236}">
                <a16:creationId xmlns:a16="http://schemas.microsoft.com/office/drawing/2014/main" id="{E49C8C6E-451C-D753-0600-907ADBEF7377}"/>
              </a:ext>
            </a:extLst>
          </p:cNvPr>
          <p:cNvSpPr txBox="1">
            <a:spLocks/>
          </p:cNvSpPr>
          <p:nvPr/>
        </p:nvSpPr>
        <p:spPr>
          <a:xfrm>
            <a:off x="713225" y="3235765"/>
            <a:ext cx="4160700" cy="420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DM Sans"/>
              <a:buNone/>
              <a:defRPr sz="15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pPr marL="0" indent="0"/>
            <a:r>
              <a:rPr lang="en-US" sz="1800" b="1" dirty="0"/>
              <a:t>Develop a dashboard and reporting tool based on real time social media data.</a:t>
            </a:r>
            <a:endParaRPr lang="en-US" sz="16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9"/>
          <p:cNvSpPr txBox="1">
            <a:spLocks noGrp="1"/>
          </p:cNvSpPr>
          <p:nvPr>
            <p:ph type="title"/>
          </p:nvPr>
        </p:nvSpPr>
        <p:spPr>
          <a:xfrm>
            <a:off x="3862965" y="1793514"/>
            <a:ext cx="4567800" cy="61969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Group Members</a:t>
            </a:r>
            <a:endParaRPr sz="3200" dirty="0"/>
          </a:p>
        </p:txBody>
      </p:sp>
      <p:sp>
        <p:nvSpPr>
          <p:cNvPr id="405" name="Google Shape;405;p39"/>
          <p:cNvSpPr txBox="1">
            <a:spLocks noGrp="1"/>
          </p:cNvSpPr>
          <p:nvPr>
            <p:ph type="subTitle" idx="1"/>
          </p:nvPr>
        </p:nvSpPr>
        <p:spPr>
          <a:xfrm>
            <a:off x="3862965" y="2411424"/>
            <a:ext cx="4567800" cy="968120"/>
          </a:xfrm>
          <a:prstGeom prst="rect">
            <a:avLst/>
          </a:prstGeom>
        </p:spPr>
        <p:txBody>
          <a:bodyPr spcFirstLastPara="1" wrap="square" lIns="91425" tIns="91425" rIns="91425" bIns="91425" anchor="t" anchorCtr="0">
            <a:noAutofit/>
          </a:bodyPr>
          <a:lstStyle/>
          <a:p>
            <a:pPr marL="0" indent="0"/>
            <a:r>
              <a:rPr lang="en-IN" dirty="0" err="1"/>
              <a:t>Sanket</a:t>
            </a:r>
            <a:r>
              <a:rPr lang="en-IN" dirty="0"/>
              <a:t> mane (24)</a:t>
            </a:r>
          </a:p>
          <a:p>
            <a:pPr marL="0" indent="0"/>
            <a:r>
              <a:rPr lang="en-IN" dirty="0"/>
              <a:t>Dattatray Mundhe(28)</a:t>
            </a:r>
          </a:p>
          <a:p>
            <a:pPr marL="0" indent="0"/>
            <a:endParaRPr lang="en-IN" dirty="0"/>
          </a:p>
        </p:txBody>
      </p:sp>
      <p:grpSp>
        <p:nvGrpSpPr>
          <p:cNvPr id="406" name="Google Shape;406;p39"/>
          <p:cNvGrpSpPr/>
          <p:nvPr/>
        </p:nvGrpSpPr>
        <p:grpSpPr>
          <a:xfrm>
            <a:off x="-541907" y="-622274"/>
            <a:ext cx="4136119" cy="6091167"/>
            <a:chOff x="-541907" y="-622274"/>
            <a:chExt cx="4136119" cy="6091167"/>
          </a:xfrm>
        </p:grpSpPr>
        <p:sp>
          <p:nvSpPr>
            <p:cNvPr id="407" name="Google Shape;407;p39"/>
            <p:cNvSpPr/>
            <p:nvPr/>
          </p:nvSpPr>
          <p:spPr>
            <a:xfrm rot="10800000">
              <a:off x="84193" y="40417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39"/>
            <p:cNvSpPr/>
            <p:nvPr/>
          </p:nvSpPr>
          <p:spPr>
            <a:xfrm rot="10800000">
              <a:off x="993581" y="4569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409;p39"/>
            <p:cNvSpPr/>
            <p:nvPr/>
          </p:nvSpPr>
          <p:spPr>
            <a:xfrm rot="10800000">
              <a:off x="2040588" y="96213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410;p39"/>
            <p:cNvSpPr/>
            <p:nvPr/>
          </p:nvSpPr>
          <p:spPr>
            <a:xfrm rot="10800000">
              <a:off x="-541907" y="9621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411;p39"/>
            <p:cNvSpPr/>
            <p:nvPr/>
          </p:nvSpPr>
          <p:spPr>
            <a:xfrm flipH="1">
              <a:off x="993584" y="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412;p39"/>
            <p:cNvSpPr/>
            <p:nvPr/>
          </p:nvSpPr>
          <p:spPr>
            <a:xfrm flipH="1">
              <a:off x="713235" y="227519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39"/>
            <p:cNvSpPr/>
            <p:nvPr/>
          </p:nvSpPr>
          <p:spPr>
            <a:xfrm flipH="1">
              <a:off x="421473" y="17788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414;p39"/>
            <p:cNvSpPr/>
            <p:nvPr/>
          </p:nvSpPr>
          <p:spPr>
            <a:xfrm flipH="1">
              <a:off x="1611716" y="14749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 name="Google Shape;415;p39"/>
            <p:cNvSpPr/>
            <p:nvPr/>
          </p:nvSpPr>
          <p:spPr>
            <a:xfrm flipH="1">
              <a:off x="2597873" y="-62227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416;p39"/>
            <p:cNvSpPr/>
            <p:nvPr/>
          </p:nvSpPr>
          <p:spPr>
            <a:xfrm flipH="1">
              <a:off x="1260177" y="265125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 name="Google Shape;417;p39"/>
            <p:cNvSpPr/>
            <p:nvPr/>
          </p:nvSpPr>
          <p:spPr>
            <a:xfrm flipH="1">
              <a:off x="2180770" y="-1382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 name="Google Shape;418;p39"/>
            <p:cNvSpPr/>
            <p:nvPr/>
          </p:nvSpPr>
          <p:spPr>
            <a:xfrm rot="10800000">
              <a:off x="1759176" y="404513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 name="Google Shape;419;p39"/>
            <p:cNvSpPr/>
            <p:nvPr/>
          </p:nvSpPr>
          <p:spPr>
            <a:xfrm rot="10800000">
              <a:off x="2367643" y="26512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 name="Google Shape;420;p39"/>
            <p:cNvSpPr/>
            <p:nvPr/>
          </p:nvSpPr>
          <p:spPr>
            <a:xfrm rot="10800000">
              <a:off x="503546" y="355770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421;p39"/>
            <p:cNvSpPr/>
            <p:nvPr/>
          </p:nvSpPr>
          <p:spPr>
            <a:xfrm rot="10800000">
              <a:off x="1759170" y="450077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 name="Google Shape;422;p39"/>
            <p:cNvSpPr/>
            <p:nvPr/>
          </p:nvSpPr>
          <p:spPr>
            <a:xfrm flipH="1">
              <a:off x="-125473" y="53949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 name="Google Shape;423;p39"/>
            <p:cNvSpPr/>
            <p:nvPr/>
          </p:nvSpPr>
          <p:spPr>
            <a:xfrm flipH="1">
              <a:off x="2755502" y="3194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424" name="Google Shape;424;p39"/>
          <p:cNvCxnSpPr/>
          <p:nvPr/>
        </p:nvCxnSpPr>
        <p:spPr>
          <a:xfrm>
            <a:off x="3967400" y="1655488"/>
            <a:ext cx="3735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37"/>
          <p:cNvSpPr txBox="1">
            <a:spLocks noGrp="1"/>
          </p:cNvSpPr>
          <p:nvPr>
            <p:ph type="title"/>
          </p:nvPr>
        </p:nvSpPr>
        <p:spPr>
          <a:xfrm>
            <a:off x="720000" y="42177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What is POWERBI ?</a:t>
            </a:r>
            <a:endParaRPr dirty="0"/>
          </a:p>
        </p:txBody>
      </p:sp>
      <p:sp>
        <p:nvSpPr>
          <p:cNvPr id="4" name="Google Shape;463;p42">
            <a:extLst>
              <a:ext uri="{FF2B5EF4-FFF2-40B4-BE49-F238E27FC236}">
                <a16:creationId xmlns:a16="http://schemas.microsoft.com/office/drawing/2014/main" id="{F3266969-7AAC-1D4E-5D0C-2051043CCBAB}"/>
              </a:ext>
            </a:extLst>
          </p:cNvPr>
          <p:cNvSpPr txBox="1">
            <a:spLocks/>
          </p:cNvSpPr>
          <p:nvPr/>
        </p:nvSpPr>
        <p:spPr>
          <a:xfrm>
            <a:off x="740322" y="1017725"/>
            <a:ext cx="7663356" cy="3321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600"/>
              <a:buFont typeface="Nunito Light"/>
              <a:buChar char="●"/>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rgbClr val="E76A28"/>
              </a:buClr>
              <a:buSzPts val="1600"/>
              <a:buFont typeface="Nunito Light"/>
              <a:buChar char="○"/>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rgbClr val="E76A28"/>
              </a:buClr>
              <a:buSzPts val="1500"/>
              <a:buFont typeface="Nunito Light"/>
              <a:buChar char="●"/>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rgbClr val="E76A28"/>
              </a:buClr>
              <a:buSzPts val="1400"/>
              <a:buFont typeface="Nunito Light"/>
              <a:buChar char="○"/>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rgbClr val="999999"/>
              </a:buClr>
              <a:buSzPts val="1300"/>
              <a:buFont typeface="Nunito Light"/>
              <a:buChar char="○"/>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rgbClr val="999999"/>
              </a:buClr>
              <a:buSzPts val="1400"/>
              <a:buFont typeface="Nunito Light"/>
              <a:buChar char="■"/>
              <a:defRPr sz="1400" b="0" i="0" u="none" strike="noStrike" cap="none">
                <a:solidFill>
                  <a:schemeClr val="dk1"/>
                </a:solidFill>
                <a:latin typeface="DM Sans"/>
                <a:ea typeface="DM Sans"/>
                <a:cs typeface="DM Sans"/>
                <a:sym typeface="DM Sans"/>
              </a:defRPr>
            </a:lvl9pPr>
          </a:lstStyle>
          <a:p>
            <a:pPr marL="0" indent="0" algn="just" rtl="0" eaLnBrk="1" latinLnBrk="0" hangingPunct="1">
              <a:spcBef>
                <a:spcPts val="0"/>
              </a:spcBef>
              <a:spcAft>
                <a:spcPts val="0"/>
              </a:spcAft>
              <a:buNone/>
            </a:pPr>
            <a:r>
              <a:rPr lang="en-US" sz="1800" b="0" i="0" kern="1200" dirty="0">
                <a:solidFill>
                  <a:srgbClr val="000000"/>
                </a:solidFill>
                <a:effectLst/>
                <a:latin typeface="Corbel Light" panose="020B0303020204020204" pitchFamily="34" charset="0"/>
                <a:ea typeface="+mn-ea"/>
                <a:cs typeface="+mn-cs"/>
              </a:rPr>
              <a:t>Power BI is a Microsoft tool for business analytics. It lets users visualize data, share insights across an organization, or embed them in an app or website. It includes desktop apps, a cloud service, and mobile apps, allowing for data connection, transformation, and interactive dashboard creation with ease. Power BI is user-friendly, making it accessible for professionals to analyze and share data insights, even without deep technical skills. It provides a rich set of data connectivity options, data preparation tools, and visualization capabilities. </a:t>
            </a:r>
            <a:r>
              <a:rPr lang="en-US" sz="1800" kern="1200" dirty="0">
                <a:solidFill>
                  <a:srgbClr val="000000"/>
                </a:solidFill>
                <a:latin typeface="Corbel Light" panose="020B0303020204020204" pitchFamily="34" charset="0"/>
                <a:ea typeface="+mn-ea"/>
                <a:cs typeface="+mn-cs"/>
              </a:rPr>
              <a:t>Power BI is a comprehensive business analytics platform that empowers users to visualize, analyze, and derive insights from their data, enabling data-driven decision-making and driving business success.</a:t>
            </a:r>
          </a:p>
          <a:p>
            <a:pPr marL="0" indent="0" algn="just" rtl="0" eaLnBrk="1" latinLnBrk="0" hangingPunct="1">
              <a:spcBef>
                <a:spcPts val="0"/>
              </a:spcBef>
              <a:spcAft>
                <a:spcPts val="0"/>
              </a:spcAft>
              <a:buNone/>
            </a:pPr>
            <a:endParaRPr lang="en-US" dirty="0">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Use in Business</a:t>
            </a:r>
            <a:endParaRPr dirty="0"/>
          </a:p>
        </p:txBody>
      </p:sp>
      <p:sp>
        <p:nvSpPr>
          <p:cNvPr id="382" name="Google Shape;382;p38"/>
          <p:cNvSpPr txBox="1">
            <a:spLocks noGrp="1"/>
          </p:cNvSpPr>
          <p:nvPr>
            <p:ph type="subTitle" idx="3"/>
          </p:nvPr>
        </p:nvSpPr>
        <p:spPr>
          <a:xfrm>
            <a:off x="720000" y="3857432"/>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Build relationships and calculations for deeper analysis.</a:t>
            </a:r>
            <a:endParaRPr sz="1600" dirty="0">
              <a:solidFill>
                <a:srgbClr val="666666"/>
              </a:solidFill>
            </a:endParaRPr>
          </a:p>
        </p:txBody>
      </p:sp>
      <p:sp>
        <p:nvSpPr>
          <p:cNvPr id="383" name="Google Shape;383;p38"/>
          <p:cNvSpPr txBox="1">
            <a:spLocks noGrp="1"/>
          </p:cNvSpPr>
          <p:nvPr>
            <p:ph type="subTitle" idx="1"/>
          </p:nvPr>
        </p:nvSpPr>
        <p:spPr>
          <a:xfrm>
            <a:off x="720000" y="2077756"/>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Create charts, graphs, and maps for easier data interpretation.</a:t>
            </a:r>
            <a:endParaRPr dirty="0"/>
          </a:p>
        </p:txBody>
      </p:sp>
      <p:sp>
        <p:nvSpPr>
          <p:cNvPr id="384" name="Google Shape;384;p38"/>
          <p:cNvSpPr txBox="1">
            <a:spLocks noGrp="1"/>
          </p:cNvSpPr>
          <p:nvPr>
            <p:ph type="subTitle" idx="2"/>
          </p:nvPr>
        </p:nvSpPr>
        <p:spPr>
          <a:xfrm>
            <a:off x="3419250" y="3857432"/>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Import from databases, cloud services, and files.</a:t>
            </a:r>
            <a:endParaRPr dirty="0"/>
          </a:p>
        </p:txBody>
      </p:sp>
      <p:sp>
        <p:nvSpPr>
          <p:cNvPr id="385" name="Google Shape;385;p38"/>
          <p:cNvSpPr txBox="1">
            <a:spLocks noGrp="1"/>
          </p:cNvSpPr>
          <p:nvPr>
            <p:ph type="subTitle" idx="4"/>
          </p:nvPr>
        </p:nvSpPr>
        <p:spPr>
          <a:xfrm>
            <a:off x="3419250" y="2077756"/>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Design interactive dashboards for real-time data exploration.</a:t>
            </a:r>
            <a:endParaRPr dirty="0"/>
          </a:p>
        </p:txBody>
      </p:sp>
      <p:sp>
        <p:nvSpPr>
          <p:cNvPr id="386" name="Google Shape;386;p38"/>
          <p:cNvSpPr txBox="1">
            <a:spLocks noGrp="1"/>
          </p:cNvSpPr>
          <p:nvPr>
            <p:ph type="subTitle" idx="5"/>
          </p:nvPr>
        </p:nvSpPr>
        <p:spPr>
          <a:xfrm>
            <a:off x="6118549" y="2077756"/>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Clean and prepare data with built-in tools.</a:t>
            </a:r>
            <a:endParaRPr dirty="0"/>
          </a:p>
        </p:txBody>
      </p:sp>
      <p:sp>
        <p:nvSpPr>
          <p:cNvPr id="387" name="Google Shape;387;p38"/>
          <p:cNvSpPr txBox="1">
            <a:spLocks noGrp="1"/>
          </p:cNvSpPr>
          <p:nvPr>
            <p:ph type="subTitle" idx="6"/>
          </p:nvPr>
        </p:nvSpPr>
        <p:spPr>
          <a:xfrm>
            <a:off x="6118549" y="3857432"/>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Generate reports on sales, marketing, and finance.</a:t>
            </a:r>
            <a:endParaRPr dirty="0"/>
          </a:p>
        </p:txBody>
      </p:sp>
      <p:sp>
        <p:nvSpPr>
          <p:cNvPr id="394" name="Google Shape;394;p38"/>
          <p:cNvSpPr txBox="1">
            <a:spLocks noGrp="1"/>
          </p:cNvSpPr>
          <p:nvPr>
            <p:ph type="subTitle" idx="16"/>
          </p:nvPr>
        </p:nvSpPr>
        <p:spPr>
          <a:xfrm>
            <a:off x="720000" y="1700375"/>
            <a:ext cx="2305500" cy="4848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2000" dirty="0"/>
              <a:t>Data Visualization</a:t>
            </a:r>
            <a:endParaRPr sz="2000" dirty="0"/>
          </a:p>
        </p:txBody>
      </p:sp>
      <p:sp>
        <p:nvSpPr>
          <p:cNvPr id="395" name="Google Shape;395;p38"/>
          <p:cNvSpPr txBox="1">
            <a:spLocks noGrp="1"/>
          </p:cNvSpPr>
          <p:nvPr>
            <p:ph type="subTitle" idx="17"/>
          </p:nvPr>
        </p:nvSpPr>
        <p:spPr>
          <a:xfrm>
            <a:off x="3419250" y="3480051"/>
            <a:ext cx="2305500" cy="4848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2000" dirty="0"/>
              <a:t>Data </a:t>
            </a:r>
          </a:p>
          <a:p>
            <a:pPr marL="0" lvl="0" indent="0" algn="ctr" rtl="0">
              <a:lnSpc>
                <a:spcPct val="100000"/>
              </a:lnSpc>
              <a:spcBef>
                <a:spcPts val="0"/>
              </a:spcBef>
              <a:spcAft>
                <a:spcPts val="0"/>
              </a:spcAft>
              <a:buNone/>
            </a:pPr>
            <a:r>
              <a:rPr lang="en-US" sz="2000" dirty="0"/>
              <a:t>Connection</a:t>
            </a:r>
            <a:endParaRPr sz="2000" dirty="0"/>
          </a:p>
        </p:txBody>
      </p:sp>
      <p:sp>
        <p:nvSpPr>
          <p:cNvPr id="396" name="Google Shape;396;p38"/>
          <p:cNvSpPr txBox="1">
            <a:spLocks noGrp="1"/>
          </p:cNvSpPr>
          <p:nvPr>
            <p:ph type="subTitle" idx="18"/>
          </p:nvPr>
        </p:nvSpPr>
        <p:spPr>
          <a:xfrm>
            <a:off x="6118549" y="1700375"/>
            <a:ext cx="2305500" cy="4848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2000" dirty="0"/>
              <a:t>Data Transformation</a:t>
            </a:r>
            <a:endParaRPr sz="2000" dirty="0"/>
          </a:p>
        </p:txBody>
      </p:sp>
      <p:sp>
        <p:nvSpPr>
          <p:cNvPr id="397" name="Google Shape;397;p38"/>
          <p:cNvSpPr txBox="1">
            <a:spLocks noGrp="1"/>
          </p:cNvSpPr>
          <p:nvPr>
            <p:ph type="subTitle" idx="19"/>
          </p:nvPr>
        </p:nvSpPr>
        <p:spPr>
          <a:xfrm>
            <a:off x="720000" y="3479532"/>
            <a:ext cx="2305500" cy="4848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2000" dirty="0"/>
              <a:t>Data </a:t>
            </a:r>
          </a:p>
          <a:p>
            <a:pPr marL="0" lvl="0" indent="0" algn="ctr" rtl="0">
              <a:lnSpc>
                <a:spcPct val="100000"/>
              </a:lnSpc>
              <a:spcBef>
                <a:spcPts val="0"/>
              </a:spcBef>
              <a:spcAft>
                <a:spcPts val="0"/>
              </a:spcAft>
              <a:buNone/>
            </a:pPr>
            <a:r>
              <a:rPr lang="en-US" sz="2000" dirty="0"/>
              <a:t>Modeling</a:t>
            </a:r>
          </a:p>
        </p:txBody>
      </p:sp>
      <p:sp>
        <p:nvSpPr>
          <p:cNvPr id="398" name="Google Shape;398;p38"/>
          <p:cNvSpPr txBox="1">
            <a:spLocks noGrp="1"/>
          </p:cNvSpPr>
          <p:nvPr>
            <p:ph type="subTitle" idx="20"/>
          </p:nvPr>
        </p:nvSpPr>
        <p:spPr>
          <a:xfrm>
            <a:off x="3419250" y="1699856"/>
            <a:ext cx="2305500" cy="4848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2000" dirty="0"/>
              <a:t>Interactive Dashboards</a:t>
            </a:r>
            <a:endParaRPr sz="2000" dirty="0"/>
          </a:p>
        </p:txBody>
      </p:sp>
      <p:sp>
        <p:nvSpPr>
          <p:cNvPr id="399" name="Google Shape;399;p38"/>
          <p:cNvSpPr txBox="1">
            <a:spLocks noGrp="1"/>
          </p:cNvSpPr>
          <p:nvPr>
            <p:ph type="subTitle" idx="21"/>
          </p:nvPr>
        </p:nvSpPr>
        <p:spPr>
          <a:xfrm>
            <a:off x="6118549" y="3479532"/>
            <a:ext cx="2305500" cy="4848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2000" dirty="0"/>
              <a:t>Business Reporting</a:t>
            </a:r>
            <a:endParaRPr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Benefits of POWERBI</a:t>
            </a:r>
            <a:endParaRPr dirty="0"/>
          </a:p>
        </p:txBody>
      </p:sp>
      <p:sp>
        <p:nvSpPr>
          <p:cNvPr id="504" name="Google Shape;504;p44"/>
          <p:cNvSpPr txBox="1">
            <a:spLocks noGrp="1"/>
          </p:cNvSpPr>
          <p:nvPr>
            <p:ph type="subTitle" idx="1"/>
          </p:nvPr>
        </p:nvSpPr>
        <p:spPr>
          <a:xfrm>
            <a:off x="881221" y="1908592"/>
            <a:ext cx="2288100" cy="89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Offers monitoring of live data for immediate action.</a:t>
            </a:r>
            <a:endParaRPr dirty="0"/>
          </a:p>
        </p:txBody>
      </p:sp>
      <p:sp>
        <p:nvSpPr>
          <p:cNvPr id="505" name="Google Shape;505;p44"/>
          <p:cNvSpPr txBox="1">
            <a:spLocks noGrp="1"/>
          </p:cNvSpPr>
          <p:nvPr>
            <p:ph type="subTitle" idx="2"/>
          </p:nvPr>
        </p:nvSpPr>
        <p:spPr>
          <a:xfrm>
            <a:off x="3427946" y="1908592"/>
            <a:ext cx="2288100" cy="89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Uses AI for forecasting trends and identifying opportunities.</a:t>
            </a:r>
            <a:endParaRPr dirty="0"/>
          </a:p>
        </p:txBody>
      </p:sp>
      <p:sp>
        <p:nvSpPr>
          <p:cNvPr id="506" name="Google Shape;506;p44"/>
          <p:cNvSpPr txBox="1">
            <a:spLocks noGrp="1"/>
          </p:cNvSpPr>
          <p:nvPr>
            <p:ph type="subTitle" idx="3"/>
          </p:nvPr>
        </p:nvSpPr>
        <p:spPr>
          <a:xfrm>
            <a:off x="5974696" y="1908592"/>
            <a:ext cx="2288100" cy="89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Provides free and paid versions to suit any budget.</a:t>
            </a:r>
            <a:endParaRPr dirty="0"/>
          </a:p>
        </p:txBody>
      </p:sp>
      <p:sp>
        <p:nvSpPr>
          <p:cNvPr id="507" name="Google Shape;507;p44"/>
          <p:cNvSpPr txBox="1">
            <a:spLocks noGrp="1"/>
          </p:cNvSpPr>
          <p:nvPr>
            <p:ph type="subTitle" idx="4"/>
          </p:nvPr>
        </p:nvSpPr>
        <p:spPr>
          <a:xfrm>
            <a:off x="881221" y="1390116"/>
            <a:ext cx="2288100" cy="6600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2000" dirty="0"/>
              <a:t>Real-Time Insights</a:t>
            </a:r>
            <a:endParaRPr sz="2000" dirty="0"/>
          </a:p>
        </p:txBody>
      </p:sp>
      <p:sp>
        <p:nvSpPr>
          <p:cNvPr id="508" name="Google Shape;508;p44"/>
          <p:cNvSpPr txBox="1">
            <a:spLocks noGrp="1"/>
          </p:cNvSpPr>
          <p:nvPr>
            <p:ph type="subTitle" idx="5"/>
          </p:nvPr>
        </p:nvSpPr>
        <p:spPr>
          <a:xfrm>
            <a:off x="3427950" y="1390116"/>
            <a:ext cx="2288100" cy="6600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2000" dirty="0"/>
              <a:t>Predictive Analytics</a:t>
            </a:r>
            <a:endParaRPr sz="2000" dirty="0"/>
          </a:p>
        </p:txBody>
      </p:sp>
      <p:sp>
        <p:nvSpPr>
          <p:cNvPr id="509" name="Google Shape;509;p44"/>
          <p:cNvSpPr txBox="1">
            <a:spLocks noGrp="1"/>
          </p:cNvSpPr>
          <p:nvPr>
            <p:ph type="subTitle" idx="6"/>
          </p:nvPr>
        </p:nvSpPr>
        <p:spPr>
          <a:xfrm>
            <a:off x="5974696" y="1390116"/>
            <a:ext cx="2288100" cy="6600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2000" dirty="0"/>
              <a:t>Cost</a:t>
            </a:r>
          </a:p>
          <a:p>
            <a:pPr marL="0" lvl="0" indent="0" algn="ctr" rtl="0">
              <a:lnSpc>
                <a:spcPct val="100000"/>
              </a:lnSpc>
              <a:spcBef>
                <a:spcPts val="0"/>
              </a:spcBef>
              <a:spcAft>
                <a:spcPts val="0"/>
              </a:spcAft>
              <a:buNone/>
            </a:pPr>
            <a:r>
              <a:rPr lang="en-US" sz="2000" dirty="0"/>
              <a:t>Effective</a:t>
            </a:r>
            <a:r>
              <a:rPr lang="en" sz="2000" dirty="0"/>
              <a:t> </a:t>
            </a:r>
            <a:endParaRPr sz="2000" dirty="0"/>
          </a:p>
        </p:txBody>
      </p:sp>
      <p:sp>
        <p:nvSpPr>
          <p:cNvPr id="2" name="Google Shape;504;p44">
            <a:extLst>
              <a:ext uri="{FF2B5EF4-FFF2-40B4-BE49-F238E27FC236}">
                <a16:creationId xmlns:a16="http://schemas.microsoft.com/office/drawing/2014/main" id="{93F2CB19-F74A-B35D-7532-C71308CB7A4B}"/>
              </a:ext>
            </a:extLst>
          </p:cNvPr>
          <p:cNvSpPr txBox="1">
            <a:spLocks/>
          </p:cNvSpPr>
          <p:nvPr/>
        </p:nvSpPr>
        <p:spPr>
          <a:xfrm>
            <a:off x="881221" y="3517835"/>
            <a:ext cx="2288100" cy="89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r>
              <a:rPr lang="en-US" dirty="0"/>
              <a:t> Connects to many data sources for a complete view of business operations.</a:t>
            </a:r>
          </a:p>
        </p:txBody>
      </p:sp>
      <p:sp>
        <p:nvSpPr>
          <p:cNvPr id="3" name="Google Shape;505;p44">
            <a:extLst>
              <a:ext uri="{FF2B5EF4-FFF2-40B4-BE49-F238E27FC236}">
                <a16:creationId xmlns:a16="http://schemas.microsoft.com/office/drawing/2014/main" id="{DF967D00-278A-110B-034A-851DE647B300}"/>
              </a:ext>
            </a:extLst>
          </p:cNvPr>
          <p:cNvSpPr txBox="1">
            <a:spLocks/>
          </p:cNvSpPr>
          <p:nvPr/>
        </p:nvSpPr>
        <p:spPr>
          <a:xfrm>
            <a:off x="3427946" y="3517835"/>
            <a:ext cx="2288100" cy="89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r>
              <a:rPr lang="en-US" dirty="0"/>
              <a:t>Grows with your business, handling more data and users efficiently.</a:t>
            </a:r>
          </a:p>
        </p:txBody>
      </p:sp>
      <p:sp>
        <p:nvSpPr>
          <p:cNvPr id="4" name="Google Shape;506;p44">
            <a:extLst>
              <a:ext uri="{FF2B5EF4-FFF2-40B4-BE49-F238E27FC236}">
                <a16:creationId xmlns:a16="http://schemas.microsoft.com/office/drawing/2014/main" id="{7C86BEDA-D236-7739-8C5F-95E4256E26F7}"/>
              </a:ext>
            </a:extLst>
          </p:cNvPr>
          <p:cNvSpPr txBox="1">
            <a:spLocks/>
          </p:cNvSpPr>
          <p:nvPr/>
        </p:nvSpPr>
        <p:spPr>
          <a:xfrm>
            <a:off x="5974696" y="3517835"/>
            <a:ext cx="2288100" cy="89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r>
              <a:rPr lang="en-US" dirty="0"/>
              <a:t>Enables users to create reports and dashboards independently, speeding up decision-making.</a:t>
            </a:r>
          </a:p>
        </p:txBody>
      </p:sp>
      <p:sp>
        <p:nvSpPr>
          <p:cNvPr id="5" name="Google Shape;507;p44">
            <a:extLst>
              <a:ext uri="{FF2B5EF4-FFF2-40B4-BE49-F238E27FC236}">
                <a16:creationId xmlns:a16="http://schemas.microsoft.com/office/drawing/2014/main" id="{CB149B7B-0C0E-EF25-4963-14046B994221}"/>
              </a:ext>
            </a:extLst>
          </p:cNvPr>
          <p:cNvSpPr txBox="1">
            <a:spLocks/>
          </p:cNvSpPr>
          <p:nvPr/>
        </p:nvSpPr>
        <p:spPr>
          <a:xfrm>
            <a:off x="881221" y="2999359"/>
            <a:ext cx="2288100" cy="660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2400"/>
              <a:buFont typeface="DM Sans"/>
              <a:buNone/>
              <a:defRPr sz="2400" b="1" i="0" u="none" strike="noStrike" cap="none">
                <a:solidFill>
                  <a:schemeClr val="dk1"/>
                </a:solidFill>
                <a:latin typeface="Outfit"/>
                <a:ea typeface="Outfit"/>
                <a:cs typeface="Outfit"/>
                <a:sym typeface="Outfit"/>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lnSpc>
                <a:spcPct val="100000"/>
              </a:lnSpc>
            </a:pPr>
            <a:r>
              <a:rPr lang="en-US" sz="2000" dirty="0"/>
              <a:t>Data </a:t>
            </a:r>
          </a:p>
          <a:p>
            <a:pPr marL="0" indent="0">
              <a:lnSpc>
                <a:spcPct val="100000"/>
              </a:lnSpc>
            </a:pPr>
            <a:r>
              <a:rPr lang="en-US" sz="2000" dirty="0"/>
              <a:t>Integration</a:t>
            </a:r>
          </a:p>
        </p:txBody>
      </p:sp>
      <p:sp>
        <p:nvSpPr>
          <p:cNvPr id="6" name="Google Shape;508;p44">
            <a:extLst>
              <a:ext uri="{FF2B5EF4-FFF2-40B4-BE49-F238E27FC236}">
                <a16:creationId xmlns:a16="http://schemas.microsoft.com/office/drawing/2014/main" id="{4CC2C1BB-8A03-B53C-E924-C5E8318C271C}"/>
              </a:ext>
            </a:extLst>
          </p:cNvPr>
          <p:cNvSpPr txBox="1">
            <a:spLocks/>
          </p:cNvSpPr>
          <p:nvPr/>
        </p:nvSpPr>
        <p:spPr>
          <a:xfrm>
            <a:off x="3427950" y="2999359"/>
            <a:ext cx="2288100" cy="660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2400"/>
              <a:buFont typeface="DM Sans"/>
              <a:buNone/>
              <a:defRPr sz="2400" b="1" i="0" u="none" strike="noStrike" cap="none">
                <a:solidFill>
                  <a:schemeClr val="dk1"/>
                </a:solidFill>
                <a:latin typeface="Outfit"/>
                <a:ea typeface="Outfit"/>
                <a:cs typeface="Outfit"/>
                <a:sym typeface="Outfit"/>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lnSpc>
                <a:spcPct val="100000"/>
              </a:lnSpc>
            </a:pPr>
            <a:r>
              <a:rPr lang="en-US" sz="2000" dirty="0"/>
              <a:t>Scalability</a:t>
            </a:r>
          </a:p>
        </p:txBody>
      </p:sp>
      <p:sp>
        <p:nvSpPr>
          <p:cNvPr id="7" name="Google Shape;509;p44">
            <a:extLst>
              <a:ext uri="{FF2B5EF4-FFF2-40B4-BE49-F238E27FC236}">
                <a16:creationId xmlns:a16="http://schemas.microsoft.com/office/drawing/2014/main" id="{43F9F253-5E7B-A767-9383-24238781C65D}"/>
              </a:ext>
            </a:extLst>
          </p:cNvPr>
          <p:cNvSpPr txBox="1">
            <a:spLocks/>
          </p:cNvSpPr>
          <p:nvPr/>
        </p:nvSpPr>
        <p:spPr>
          <a:xfrm>
            <a:off x="5974696" y="2999359"/>
            <a:ext cx="2288100" cy="660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2400"/>
              <a:buFont typeface="DM Sans"/>
              <a:buNone/>
              <a:defRPr sz="2400" b="1" i="0" u="none" strike="noStrike" cap="none">
                <a:solidFill>
                  <a:schemeClr val="dk1"/>
                </a:solidFill>
                <a:latin typeface="Outfit"/>
                <a:ea typeface="Outfit"/>
                <a:cs typeface="Outfit"/>
                <a:sym typeface="Outfit"/>
              </a:defRPr>
            </a:lvl1pPr>
            <a:lvl2pPr marL="914400" marR="0" lvl="1"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400"/>
              <a:buFont typeface="DM Sans"/>
              <a:buNone/>
              <a:defRPr sz="2400" b="1" i="0" u="none" strike="noStrike" cap="none">
                <a:solidFill>
                  <a:schemeClr val="dk1"/>
                </a:solidFill>
                <a:latin typeface="DM Sans"/>
                <a:ea typeface="DM Sans"/>
                <a:cs typeface="DM Sans"/>
                <a:sym typeface="DM Sans"/>
              </a:defRPr>
            </a:lvl9pPr>
          </a:lstStyle>
          <a:p>
            <a:pPr marL="0" indent="0">
              <a:lnSpc>
                <a:spcPct val="100000"/>
              </a:lnSpc>
            </a:pPr>
            <a:r>
              <a:rPr lang="en-US" sz="2000" dirty="0"/>
              <a:t>Self-Service Analytics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42"/>
          <p:cNvSpPr txBox="1">
            <a:spLocks noGrp="1"/>
          </p:cNvSpPr>
          <p:nvPr>
            <p:ph type="title"/>
          </p:nvPr>
        </p:nvSpPr>
        <p:spPr>
          <a:xfrm>
            <a:off x="720000" y="398531"/>
            <a:ext cx="5549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a:t>
            </a:r>
            <a:r>
              <a:rPr lang="en-US" dirty="0"/>
              <a:t>is Dashboard?</a:t>
            </a:r>
            <a:endParaRPr dirty="0"/>
          </a:p>
        </p:txBody>
      </p:sp>
      <p:sp>
        <p:nvSpPr>
          <p:cNvPr id="463" name="Google Shape;463;p42"/>
          <p:cNvSpPr txBox="1">
            <a:spLocks noGrp="1"/>
          </p:cNvSpPr>
          <p:nvPr>
            <p:ph type="subTitle" idx="1"/>
          </p:nvPr>
        </p:nvSpPr>
        <p:spPr>
          <a:xfrm>
            <a:off x="720000" y="1078358"/>
            <a:ext cx="5056282" cy="357255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dirty="0"/>
              <a:t>Power BI dashboards serve as dynamic, customizable interfaces that present essential business metrics and insights in one unified view. They consolidate vital KPIs and data from diverse reports into an engaging visual format, offering an immediate snapshot of business performance. Users can tailor their dashboards by modifying the size and arrangement of tiles to align with their specific requirements and focus areas. These dashboards come alive with interactive elements like charts, maps, and graphs, enabling deep dives into the data through filters and drill-down capabilities. Additionally, they are capable of integrating real-time data feeds, ensuring that decision-makers have access to the most current information for agile, informed decision-making.</a:t>
            </a:r>
            <a:endParaRPr dirty="0"/>
          </a:p>
        </p:txBody>
      </p:sp>
      <p:grpSp>
        <p:nvGrpSpPr>
          <p:cNvPr id="464" name="Google Shape;464;p42"/>
          <p:cNvGrpSpPr/>
          <p:nvPr/>
        </p:nvGrpSpPr>
        <p:grpSpPr>
          <a:xfrm>
            <a:off x="5430930" y="-445784"/>
            <a:ext cx="4086563" cy="6064817"/>
            <a:chOff x="5430930" y="-445784"/>
            <a:chExt cx="4086563" cy="6064817"/>
          </a:xfrm>
        </p:grpSpPr>
        <p:sp>
          <p:nvSpPr>
            <p:cNvPr id="465" name="Google Shape;465;p42"/>
            <p:cNvSpPr/>
            <p:nvPr/>
          </p:nvSpPr>
          <p:spPr>
            <a:xfrm>
              <a:off x="7368520" y="9887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2"/>
            <p:cNvSpPr/>
            <p:nvPr/>
          </p:nvSpPr>
          <p:spPr>
            <a:xfrm rot="10800000" flipH="1">
              <a:off x="6036409" y="19621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2"/>
            <p:cNvSpPr/>
            <p:nvPr/>
          </p:nvSpPr>
          <p:spPr>
            <a:xfrm>
              <a:off x="7309474" y="21661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2"/>
            <p:cNvSpPr/>
            <p:nvPr/>
          </p:nvSpPr>
          <p:spPr>
            <a:xfrm>
              <a:off x="6269702" y="-44578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2"/>
            <p:cNvSpPr/>
            <p:nvPr/>
          </p:nvSpPr>
          <p:spPr>
            <a:xfrm>
              <a:off x="5830483" y="421588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2"/>
            <p:cNvSpPr/>
            <p:nvPr/>
          </p:nvSpPr>
          <p:spPr>
            <a:xfrm>
              <a:off x="6269683" y="13325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2"/>
            <p:cNvSpPr/>
            <p:nvPr/>
          </p:nvSpPr>
          <p:spPr>
            <a:xfrm>
              <a:off x="8430764" y="23422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2"/>
            <p:cNvSpPr/>
            <p:nvPr/>
          </p:nvSpPr>
          <p:spPr>
            <a:xfrm>
              <a:off x="7309467" y="261820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2"/>
            <p:cNvSpPr/>
            <p:nvPr/>
          </p:nvSpPr>
          <p:spPr>
            <a:xfrm>
              <a:off x="7962441" y="13180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2"/>
            <p:cNvSpPr/>
            <p:nvPr/>
          </p:nvSpPr>
          <p:spPr>
            <a:xfrm rot="10800000" flipH="1">
              <a:off x="6351880" y="311086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2"/>
            <p:cNvSpPr/>
            <p:nvPr/>
          </p:nvSpPr>
          <p:spPr>
            <a:xfrm rot="10800000" flipH="1">
              <a:off x="6790284" y="354856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2"/>
            <p:cNvSpPr/>
            <p:nvPr/>
          </p:nvSpPr>
          <p:spPr>
            <a:xfrm rot="10800000" flipH="1">
              <a:off x="5430930" y="46509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2"/>
            <p:cNvSpPr/>
            <p:nvPr/>
          </p:nvSpPr>
          <p:spPr>
            <a:xfrm>
              <a:off x="8678783" y="266882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2"/>
            <p:cNvSpPr/>
            <p:nvPr/>
          </p:nvSpPr>
          <p:spPr>
            <a:xfrm>
              <a:off x="8430773" y="223598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2"/>
            <p:cNvSpPr/>
            <p:nvPr/>
          </p:nvSpPr>
          <p:spPr>
            <a:xfrm rot="10800000" flipH="1">
              <a:off x="8119787" y="36369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2"/>
            <p:cNvSpPr/>
            <p:nvPr/>
          </p:nvSpPr>
          <p:spPr>
            <a:xfrm rot="10800000" flipH="1">
              <a:off x="7697255" y="411247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2"/>
            <p:cNvSpPr/>
            <p:nvPr/>
          </p:nvSpPr>
          <p:spPr>
            <a:xfrm>
              <a:off x="6628072" y="11249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2"/>
            <p:cNvSpPr/>
            <p:nvPr/>
          </p:nvSpPr>
          <p:spPr>
            <a:xfrm rot="10800000" flipH="1">
              <a:off x="7825159" y="-25148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2" name="Google Shape;462;p42">
            <a:extLst>
              <a:ext uri="{FF2B5EF4-FFF2-40B4-BE49-F238E27FC236}">
                <a16:creationId xmlns:a16="http://schemas.microsoft.com/office/drawing/2014/main" id="{3F0B7CAA-5253-DBA1-46D3-58DE2BB42282}"/>
              </a:ext>
            </a:extLst>
          </p:cNvPr>
          <p:cNvSpPr txBox="1">
            <a:spLocks/>
          </p:cNvSpPr>
          <p:nvPr/>
        </p:nvSpPr>
        <p:spPr>
          <a:xfrm>
            <a:off x="1797150" y="346071"/>
            <a:ext cx="55497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utfit"/>
              <a:buNone/>
              <a:defRPr sz="2400" b="1" i="0" u="none" strike="noStrike" cap="none">
                <a:solidFill>
                  <a:schemeClr val="dk1"/>
                </a:solidFill>
                <a:latin typeface="Outfit"/>
                <a:ea typeface="Outfit"/>
                <a:cs typeface="Outfit"/>
                <a:sym typeface="Outfit"/>
              </a:defRPr>
            </a:lvl1pPr>
            <a:lvl2pPr marR="0" lvl="1"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2pPr>
            <a:lvl3pPr marR="0" lvl="2"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3pPr>
            <a:lvl4pPr marR="0" lvl="3"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4pPr>
            <a:lvl5pPr marR="0" lvl="4"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5pPr>
            <a:lvl6pPr marR="0" lvl="5"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6pPr>
            <a:lvl7pPr marR="0" lvl="6"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7pPr>
            <a:lvl8pPr marR="0" lvl="7"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8pPr>
            <a:lvl9pPr marR="0" lvl="8"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9pPr>
          </a:lstStyle>
          <a:p>
            <a:r>
              <a:rPr lang="en-US" sz="3500" dirty="0"/>
              <a:t>Dashboard</a:t>
            </a:r>
          </a:p>
        </p:txBody>
      </p:sp>
      <p:pic>
        <p:nvPicPr>
          <p:cNvPr id="4" name="Picture 3">
            <a:extLst>
              <a:ext uri="{FF2B5EF4-FFF2-40B4-BE49-F238E27FC236}">
                <a16:creationId xmlns:a16="http://schemas.microsoft.com/office/drawing/2014/main" id="{378609D0-DC94-6D94-8F22-8015B4FD0984}"/>
              </a:ext>
            </a:extLst>
          </p:cNvPr>
          <p:cNvPicPr>
            <a:picLocks noChangeAspect="1"/>
          </p:cNvPicPr>
          <p:nvPr/>
        </p:nvPicPr>
        <p:blipFill>
          <a:blip r:embed="rId3"/>
          <a:stretch>
            <a:fillRect/>
          </a:stretch>
        </p:blipFill>
        <p:spPr>
          <a:xfrm>
            <a:off x="550069" y="1076325"/>
            <a:ext cx="8079581" cy="323135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6" name="Google Shape;462;p42">
            <a:extLst>
              <a:ext uri="{FF2B5EF4-FFF2-40B4-BE49-F238E27FC236}">
                <a16:creationId xmlns:a16="http://schemas.microsoft.com/office/drawing/2014/main" id="{4174C457-7A37-0BA6-A088-5773429AF78D}"/>
              </a:ext>
            </a:extLst>
          </p:cNvPr>
          <p:cNvSpPr txBox="1">
            <a:spLocks/>
          </p:cNvSpPr>
          <p:nvPr/>
        </p:nvSpPr>
        <p:spPr>
          <a:xfrm>
            <a:off x="1797150" y="346071"/>
            <a:ext cx="55497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utfit"/>
              <a:buNone/>
              <a:defRPr sz="2400" b="1" i="0" u="none" strike="noStrike" cap="none">
                <a:solidFill>
                  <a:schemeClr val="dk1"/>
                </a:solidFill>
                <a:latin typeface="Outfit"/>
                <a:ea typeface="Outfit"/>
                <a:cs typeface="Outfit"/>
                <a:sym typeface="Outfit"/>
              </a:defRPr>
            </a:lvl1pPr>
            <a:lvl2pPr marR="0" lvl="1"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2pPr>
            <a:lvl3pPr marR="0" lvl="2"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3pPr>
            <a:lvl4pPr marR="0" lvl="3"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4pPr>
            <a:lvl5pPr marR="0" lvl="4"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5pPr>
            <a:lvl6pPr marR="0" lvl="5"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6pPr>
            <a:lvl7pPr marR="0" lvl="6"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7pPr>
            <a:lvl8pPr marR="0" lvl="7"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8pPr>
            <a:lvl9pPr marR="0" lvl="8" algn="ctr" rtl="0">
              <a:lnSpc>
                <a:spcPct val="100000"/>
              </a:lnSpc>
              <a:spcBef>
                <a:spcPts val="0"/>
              </a:spcBef>
              <a:spcAft>
                <a:spcPts val="0"/>
              </a:spcAft>
              <a:buClr>
                <a:schemeClr val="dk1"/>
              </a:buClr>
              <a:buSzPts val="3000"/>
              <a:buFont typeface="Outfit Medium"/>
              <a:buNone/>
              <a:defRPr sz="3000" b="0" i="0" u="none" strike="noStrike" cap="none">
                <a:solidFill>
                  <a:schemeClr val="dk1"/>
                </a:solidFill>
                <a:latin typeface="Outfit Medium"/>
                <a:ea typeface="Outfit Medium"/>
                <a:cs typeface="Outfit Medium"/>
                <a:sym typeface="Outfit Medium"/>
              </a:defRPr>
            </a:lvl9pPr>
          </a:lstStyle>
          <a:p>
            <a:r>
              <a:rPr lang="en-US" sz="3500" dirty="0"/>
              <a:t>Dashboard</a:t>
            </a:r>
          </a:p>
        </p:txBody>
      </p:sp>
      <p:pic>
        <p:nvPicPr>
          <p:cNvPr id="3" name="Picture 2">
            <a:extLst>
              <a:ext uri="{FF2B5EF4-FFF2-40B4-BE49-F238E27FC236}">
                <a16:creationId xmlns:a16="http://schemas.microsoft.com/office/drawing/2014/main" id="{8BEF027E-79CA-09F6-801D-031D65095954}"/>
              </a:ext>
            </a:extLst>
          </p:cNvPr>
          <p:cNvPicPr>
            <a:picLocks noChangeAspect="1"/>
          </p:cNvPicPr>
          <p:nvPr/>
        </p:nvPicPr>
        <p:blipFill>
          <a:blip r:embed="rId3"/>
          <a:stretch>
            <a:fillRect/>
          </a:stretch>
        </p:blipFill>
        <p:spPr>
          <a:xfrm>
            <a:off x="590345" y="985838"/>
            <a:ext cx="7963309" cy="333613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47"/>
          <p:cNvSpPr txBox="1">
            <a:spLocks noGrp="1"/>
          </p:cNvSpPr>
          <p:nvPr>
            <p:ph type="title"/>
          </p:nvPr>
        </p:nvSpPr>
        <p:spPr>
          <a:xfrm>
            <a:off x="4182894" y="1663850"/>
            <a:ext cx="4247881" cy="181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 You!</a:t>
            </a:r>
            <a:endParaRPr dirty="0"/>
          </a:p>
        </p:txBody>
      </p:sp>
      <p:grpSp>
        <p:nvGrpSpPr>
          <p:cNvPr id="620" name="Google Shape;620;p47"/>
          <p:cNvGrpSpPr/>
          <p:nvPr/>
        </p:nvGrpSpPr>
        <p:grpSpPr>
          <a:xfrm>
            <a:off x="-311973" y="-106034"/>
            <a:ext cx="3997531" cy="5454467"/>
            <a:chOff x="-311973" y="-106034"/>
            <a:chExt cx="3997531" cy="5454467"/>
          </a:xfrm>
        </p:grpSpPr>
        <p:sp>
          <p:nvSpPr>
            <p:cNvPr id="621" name="Google Shape;621;p47"/>
            <p:cNvSpPr/>
            <p:nvPr/>
          </p:nvSpPr>
          <p:spPr>
            <a:xfrm>
              <a:off x="2084909" y="6430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2" name="Google Shape;622;p47"/>
            <p:cNvSpPr/>
            <p:nvPr/>
          </p:nvSpPr>
          <p:spPr>
            <a:xfrm>
              <a:off x="1401408" y="27017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 name="Google Shape;623;p47"/>
            <p:cNvSpPr/>
            <p:nvPr/>
          </p:nvSpPr>
          <p:spPr>
            <a:xfrm>
              <a:off x="1061727" y="4905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4" name="Google Shape;624;p47"/>
            <p:cNvSpPr/>
            <p:nvPr/>
          </p:nvSpPr>
          <p:spPr>
            <a:xfrm>
              <a:off x="644984" y="-10603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 name="Google Shape;625;p47"/>
            <p:cNvSpPr/>
            <p:nvPr/>
          </p:nvSpPr>
          <p:spPr>
            <a:xfrm>
              <a:off x="822495" y="15961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6" name="Google Shape;626;p47"/>
            <p:cNvSpPr/>
            <p:nvPr/>
          </p:nvSpPr>
          <p:spPr>
            <a:xfrm>
              <a:off x="1401408" y="199529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 name="Google Shape;627;p47"/>
            <p:cNvSpPr/>
            <p:nvPr/>
          </p:nvSpPr>
          <p:spPr>
            <a:xfrm>
              <a:off x="2008129" y="171313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8" name="Google Shape;628;p47"/>
            <p:cNvSpPr/>
            <p:nvPr/>
          </p:nvSpPr>
          <p:spPr>
            <a:xfrm rot="10800000" flipH="1">
              <a:off x="-72150" y="24780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 name="Google Shape;629;p47"/>
            <p:cNvSpPr/>
            <p:nvPr/>
          </p:nvSpPr>
          <p:spPr>
            <a:xfrm rot="10800000" flipH="1">
              <a:off x="876630" y="374148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0" name="Google Shape;630;p47"/>
            <p:cNvSpPr/>
            <p:nvPr/>
          </p:nvSpPr>
          <p:spPr>
            <a:xfrm rot="10800000" flipH="1">
              <a:off x="324034" y="41605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 name="Google Shape;631;p47"/>
            <p:cNvSpPr/>
            <p:nvPr/>
          </p:nvSpPr>
          <p:spPr>
            <a:xfrm>
              <a:off x="2455608" y="278318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2" name="Google Shape;632;p47"/>
            <p:cNvSpPr/>
            <p:nvPr/>
          </p:nvSpPr>
          <p:spPr>
            <a:xfrm>
              <a:off x="2846848" y="326636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633;p47"/>
            <p:cNvSpPr/>
            <p:nvPr/>
          </p:nvSpPr>
          <p:spPr>
            <a:xfrm rot="10800000" flipH="1">
              <a:off x="1900437" y="38532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4" name="Google Shape;634;p47"/>
            <p:cNvSpPr/>
            <p:nvPr/>
          </p:nvSpPr>
          <p:spPr>
            <a:xfrm rot="10800000" flipH="1">
              <a:off x="2417668" y="43803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47"/>
            <p:cNvSpPr/>
            <p:nvPr/>
          </p:nvSpPr>
          <p:spPr>
            <a:xfrm>
              <a:off x="347208" y="292545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6" name="Google Shape;636;p47"/>
            <p:cNvSpPr/>
            <p:nvPr/>
          </p:nvSpPr>
          <p:spPr>
            <a:xfrm>
              <a:off x="2523872" y="2239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 name="Google Shape;637;p47"/>
            <p:cNvSpPr/>
            <p:nvPr/>
          </p:nvSpPr>
          <p:spPr>
            <a:xfrm>
              <a:off x="-311973" y="13865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8" name="Google Shape;638;p47"/>
            <p:cNvSpPr/>
            <p:nvPr/>
          </p:nvSpPr>
          <p:spPr>
            <a:xfrm>
              <a:off x="96929" y="8031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639" name="Google Shape;639;p47"/>
          <p:cNvCxnSpPr/>
          <p:nvPr/>
        </p:nvCxnSpPr>
        <p:spPr>
          <a:xfrm>
            <a:off x="4394150" y="1562388"/>
            <a:ext cx="3735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142519095"/>
      </p:ext>
    </p:extLst>
  </p:cSld>
  <p:clrMapOvr>
    <a:masterClrMapping/>
  </p:clrMapOvr>
</p:sld>
</file>

<file path=ppt/theme/theme1.xml><?xml version="1.0" encoding="utf-8"?>
<a:theme xmlns:a="http://schemas.openxmlformats.org/drawingml/2006/main" name="Data Collection and Analysis - Master of Science in Community Health and Prevention Research by Slidesgo">
  <a:themeElements>
    <a:clrScheme name="Simple Light">
      <a:dk1>
        <a:srgbClr val="384655"/>
      </a:dk1>
      <a:lt1>
        <a:srgbClr val="FFFFFF"/>
      </a:lt1>
      <a:dk2>
        <a:srgbClr val="AFC7FF"/>
      </a:dk2>
      <a:lt2>
        <a:srgbClr val="9FCBFD"/>
      </a:lt2>
      <a:accent1>
        <a:srgbClr val="68DAF8"/>
      </a:accent1>
      <a:accent2>
        <a:srgbClr val="FFFFFF"/>
      </a:accent2>
      <a:accent3>
        <a:srgbClr val="FFFFFF"/>
      </a:accent3>
      <a:accent4>
        <a:srgbClr val="FFFFFF"/>
      </a:accent4>
      <a:accent5>
        <a:srgbClr val="FFFFFF"/>
      </a:accent5>
      <a:accent6>
        <a:srgbClr val="FFFFFF"/>
      </a:accent6>
      <a:hlink>
        <a:srgbClr val="38465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TotalTime>
  <Words>450</Words>
  <Application>Microsoft Office PowerPoint</Application>
  <PresentationFormat>On-screen Show (16:9)</PresentationFormat>
  <Paragraphs>43</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DM Sans</vt:lpstr>
      <vt:lpstr>Nunito Light</vt:lpstr>
      <vt:lpstr>Corbel Light</vt:lpstr>
      <vt:lpstr>Outfit</vt:lpstr>
      <vt:lpstr>Data Collection and Analysis - Master of Science in Community Health and Prevention Research by Slidesgo</vt:lpstr>
      <vt:lpstr>Social Media Analytics</vt:lpstr>
      <vt:lpstr>Group Members</vt:lpstr>
      <vt:lpstr>What is POWERBI ?</vt:lpstr>
      <vt:lpstr>Use in Business</vt:lpstr>
      <vt:lpstr>Benefits of POWERBI</vt:lpstr>
      <vt:lpstr>What is Dashboard?</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Media Analytics</dc:title>
  <dc:creator>Prachi More</dc:creator>
  <cp:lastModifiedBy>Dattatraya Mundhe</cp:lastModifiedBy>
  <cp:revision>7</cp:revision>
  <dcterms:modified xsi:type="dcterms:W3CDTF">2024-04-22T07:57:03Z</dcterms:modified>
</cp:coreProperties>
</file>